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82" r:id="rId5"/>
    <p:sldId id="277" r:id="rId6"/>
    <p:sldId id="279" r:id="rId7"/>
    <p:sldId id="280" r:id="rId8"/>
    <p:sldId id="284" r:id="rId9"/>
    <p:sldId id="283" r:id="rId10"/>
    <p:sldId id="274" r:id="rId11"/>
    <p:sldId id="275" r:id="rId12"/>
    <p:sldId id="276" r:id="rId13"/>
    <p:sldId id="281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2" r:id="rId26"/>
    <p:sldId id="273" r:id="rId27"/>
    <p:sldId id="270" r:id="rId28"/>
    <p:sldId id="27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B54B2F-66C2-437C-BB94-8E35C9223A2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A680F-6CAF-4BFA-8EDE-40F1EC895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58C6-7C01-49E1-B142-E016DFED52F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379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F7124-2E7D-41F9-9DC0-86D55C323B5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584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964DB-3B90-4D0E-8125-22725473EE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789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A9E0F-1A78-4F31-A66A-52F94D4612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993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2121C-1926-4B0D-8910-868A67DF72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19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1A74E-8CEC-4B26-A558-05202E0EC1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403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6328F-2785-49F9-8B43-FFAAB0A30D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608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7D24B-D4F9-4E3A-9C52-91DE011539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74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CEACF-CF5A-4FE3-AF40-E1DEE189105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00A36-9376-4336-8DF7-4369CDF10B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5ABEA-3F4F-4920-9649-1B1F859BEDE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355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95ECB-1CD0-45A4-9C3B-92DCECC0E5D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560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06D8B-80D5-42D0-B361-8BE77FC33E4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765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43659-D45D-4492-82C0-22E6626A46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969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40F1A-64F4-4AF2-BBFA-8FBCDC6815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174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5FDB3-DADD-41B7-BA3B-DDA61B2154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 сполучна ліні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 сполучна ліні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 сполучна ліні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 сполучна ліні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22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7938-19C1-4D9A-A10C-48148DCBDCDE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23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229E-7A82-4790-8A8B-5DA4F6A20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A8B8-0EAC-4F08-9297-1E2608B864AA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FF67-F863-4BF5-B108-61A40B29C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3B52-B12B-4D4D-94C9-93D001087E14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B4C2-C8F5-4588-B39C-13D24A25A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381E1D-D70A-4A25-B4A9-1EAA0AC4DE7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E476BB-1FFB-4954-89F9-555EFE3B9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 сполучна ліні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 сполучна ліні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 сполучна ліні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 сполучна ліні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72F7-FC5C-44C9-A536-98DD8EE85E45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21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526B-3E00-4E49-8611-D11B0057A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13CF-F8A6-448F-8400-A4E5B312860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06AD-BAC3-4C38-8E82-15E5EE9F1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EFF6-1050-483E-BF3E-6EBC7919417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6F38-9DE1-48FB-A5BC-E916CBC13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320EA6-5386-413E-ADBB-E4BD8D79D360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B1BDF4-BE6B-4985-9236-4F2DC7FB5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3E27-7A1A-4987-977F-1105445E5E9B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3AEA-AD58-43D1-8002-73D58508A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 сполучна ліні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2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50F953-3371-4646-8021-E383BD2620C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13" name="Місце для номера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4E5909-F001-4CDB-91A1-E211B1073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Місце для нижнього колонтитула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 сполучна ліні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FE0B67-A673-45D4-A998-4A4A32043645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13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108F8D-932B-4F04-A792-1CBA0F3F7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28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5A1A02-3E1F-41B8-93CB-EC3E42883D51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330C6-A9B8-4A92-9126-A7190F106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979613" y="404813"/>
            <a:ext cx="6913562" cy="5976937"/>
          </a:xfrm>
        </p:spPr>
        <p:txBody>
          <a:bodyPr/>
          <a:lstStyle/>
          <a:p>
            <a:pPr eaLnBrk="1" hangingPunct="1"/>
            <a:r>
              <a:rPr lang="uk-UA" sz="4800" smtClean="0">
                <a:solidFill>
                  <a:schemeClr val="tx1"/>
                </a:solidFill>
              </a:rPr>
              <a:t>Тема уроку: </a:t>
            </a:r>
          </a:p>
          <a:p>
            <a:pPr eaLnBrk="1" hangingPunct="1"/>
            <a:r>
              <a:rPr lang="uk-UA" sz="4800" smtClean="0">
                <a:solidFill>
                  <a:schemeClr val="tx1"/>
                </a:solidFill>
              </a:rPr>
              <a:t>Культура споживання їжі. </a:t>
            </a:r>
          </a:p>
          <a:p>
            <a:pPr eaLnBrk="1" hangingPunct="1"/>
            <a:r>
              <a:rPr lang="uk-UA" sz="4800" smtClean="0">
                <a:solidFill>
                  <a:schemeClr val="tx1"/>
                </a:solidFill>
              </a:rPr>
              <a:t>Етикет за столом</a:t>
            </a:r>
            <a:r>
              <a:rPr lang="uk-UA" sz="4400" smtClean="0">
                <a:solidFill>
                  <a:schemeClr val="tx1"/>
                </a:solidFill>
              </a:rPr>
              <a:t>.</a:t>
            </a:r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76375" y="1052513"/>
            <a:ext cx="6459538" cy="3508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600" cap="none" smtClean="0"/>
              <a:t>Правильність розставляння столових приборів</a:t>
            </a:r>
          </a:p>
        </p:txBody>
      </p:sp>
      <p:pic>
        <p:nvPicPr>
          <p:cNvPr id="26626" name="preview-image" descr="serv-et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12875"/>
            <a:ext cx="7345362" cy="44973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484438" y="1196975"/>
            <a:ext cx="5451475" cy="2063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sz="2600" cap="none" smtClean="0"/>
          </a:p>
        </p:txBody>
      </p:sp>
      <p:pic>
        <p:nvPicPr>
          <p:cNvPr id="27650" name="Picture 4" descr="tereskuk-trudove-5-klas-25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7848600" cy="43926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47813" y="1125538"/>
            <a:ext cx="6376987" cy="2921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sz="2600" cap="none" smtClean="0"/>
          </a:p>
        </p:txBody>
      </p:sp>
      <p:pic>
        <p:nvPicPr>
          <p:cNvPr id="28674" name="Picture 4" descr="tereskuk-trudove-5-klas-25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92150"/>
            <a:ext cx="7777162" cy="4968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29698" name="Picture 4" descr="-12-32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20713"/>
            <a:ext cx="6985000" cy="52387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pPr eaLnBrk="1" hangingPunct="1"/>
            <a:r>
              <a:rPr lang="uk-UA" sz="4000" smtClean="0"/>
              <a:t>«Як потрібно поводитись за столом?»</a:t>
            </a:r>
          </a:p>
          <a:p>
            <a:pPr eaLnBrk="1" hangingPunct="1"/>
            <a:endParaRPr lang="ru-RU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44675"/>
            <a:ext cx="40052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03538"/>
            <a:ext cx="388937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7467600" cy="6213475"/>
          </a:xfrm>
        </p:spPr>
        <p:txBody>
          <a:bodyPr/>
          <a:lstStyle/>
          <a:p>
            <a:pPr eaLnBrk="1" hangingPunct="1"/>
            <a:r>
              <a:rPr lang="ru-RU" sz="3200" smtClean="0"/>
              <a:t>Етикет – це правила, в яких відображається належна поведінка людей у суспільстві.</a:t>
            </a:r>
          </a:p>
          <a:p>
            <a:pPr eaLnBrk="1" hangingPunct="1"/>
            <a:r>
              <a:rPr lang="ru-RU" sz="3200" smtClean="0"/>
              <a:t>Етикет за столом – це перелік правил щодо поведінки людей </a:t>
            </a:r>
            <a:r>
              <a:rPr lang="uk-UA" sz="3200" smtClean="0"/>
              <a:t>під</a:t>
            </a:r>
            <a:r>
              <a:rPr lang="ru-RU" sz="3200" smtClean="0"/>
              <a:t> час приймання їжі.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500438"/>
            <a:ext cx="63373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pPr eaLnBrk="1" hangingPunct="1"/>
            <a:r>
              <a:rPr lang="ru-RU" smtClean="0"/>
              <a:t>Основні правила поведінки за столом:</a:t>
            </a:r>
          </a:p>
          <a:p>
            <a:pPr eaLnBrk="1" hangingPunct="1"/>
            <a:endParaRPr lang="ru-RU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84313"/>
            <a:ext cx="6911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8313" y="333375"/>
            <a:ext cx="7467600" cy="6140450"/>
          </a:xfrm>
        </p:spPr>
        <p:txBody>
          <a:bodyPr/>
          <a:lstStyle/>
          <a:p>
            <a:pPr eaLnBrk="1" hangingPunct="1"/>
            <a:r>
              <a:rPr lang="uk-UA" smtClean="0"/>
              <a:t>- ніколи не сідати до столу з брудним обличчям,  руками;</a:t>
            </a:r>
          </a:p>
          <a:p>
            <a:pPr eaLnBrk="1" hangingPunct="1"/>
            <a:r>
              <a:rPr lang="uk-UA" smtClean="0"/>
              <a:t>- сидіти за столом потрібно прямо, лікті не повинні  лежати на скатертині;</a:t>
            </a:r>
          </a:p>
          <a:p>
            <a:pPr eaLnBrk="1" hangingPunct="1"/>
            <a:r>
              <a:rPr lang="uk-UA" smtClean="0"/>
              <a:t>- займати місця за столом запрошує господар або господиня;</a:t>
            </a:r>
          </a:p>
          <a:p>
            <a:pPr eaLnBrk="1" hangingPunct="1"/>
            <a:r>
              <a:rPr lang="uk-UA" smtClean="0"/>
              <a:t>- не треба братися до їжі , доки всі гості не сядуть до столу;</a:t>
            </a:r>
          </a:p>
          <a:p>
            <a:pPr eaLnBrk="1" hangingPunct="1"/>
            <a:endParaRPr lang="ru-RU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331311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7467600" cy="6213475"/>
          </a:xfrm>
        </p:spPr>
        <p:txBody>
          <a:bodyPr/>
          <a:lstStyle/>
          <a:p>
            <a:pPr eaLnBrk="1" hangingPunct="1"/>
            <a:r>
              <a:rPr lang="uk-UA" smtClean="0"/>
              <a:t>- плямкати за столом, сьорбати, колупатися в роті під час приймання їжі непристойно;</a:t>
            </a:r>
          </a:p>
          <a:p>
            <a:pPr eaLnBrk="1" hangingPunct="1"/>
            <a:r>
              <a:rPr lang="uk-UA" smtClean="0"/>
              <a:t>- розмову слід вести з обома сусідами. Не віддаючи перевагу одному з них;</a:t>
            </a:r>
          </a:p>
          <a:p>
            <a:pPr eaLnBrk="1" hangingPunct="1"/>
            <a:r>
              <a:rPr lang="uk-UA" smtClean="0"/>
              <a:t>- після їжі ніж і виделку складають у тарілці паралельно ручками в правий бік.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141663"/>
            <a:ext cx="4751388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8313" y="333375"/>
            <a:ext cx="7467600" cy="6140450"/>
          </a:xfrm>
        </p:spPr>
        <p:txBody>
          <a:bodyPr/>
          <a:lstStyle/>
          <a:p>
            <a:pPr eaLnBrk="1" hangingPunct="1"/>
            <a:r>
              <a:rPr lang="uk-UA" smtClean="0"/>
              <a:t>- коли користуються ножем і виделкою, то виделку весь час тримають у лівій руці, а ніж — у правій;</a:t>
            </a:r>
          </a:p>
          <a:p>
            <a:pPr eaLnBrk="1" hangingPunct="1"/>
            <a:r>
              <a:rPr lang="uk-UA" smtClean="0"/>
              <a:t>- коли їжу запивають якимось напоєм, варто спершу проковтнути їжу, а потім запити. Але перш ніж пити, слід протерти губи серветкою, щоб не лишати на склянці масних плям;</a:t>
            </a:r>
          </a:p>
          <a:p>
            <a:pPr eaLnBrk="1" hangingPunct="1"/>
            <a:r>
              <a:rPr lang="uk-UA" smtClean="0"/>
              <a:t>- нечемно доливати з пляшки або графина тільки собі, не запропонувавши спершу сусідові по столу;</a:t>
            </a:r>
          </a:p>
          <a:p>
            <a:pPr eaLnBrk="1" hangingPunct="1"/>
            <a:endParaRPr lang="uk-UA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960813"/>
            <a:ext cx="29527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67600" cy="62134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mtClean="0"/>
              <a:t>Мета уроку: </a:t>
            </a:r>
            <a:endParaRPr lang="ru-RU" smtClean="0"/>
          </a:p>
          <a:p>
            <a:pPr marL="0" indent="0" eaLnBrk="1" hangingPunct="1"/>
            <a:r>
              <a:rPr lang="uk-UA" smtClean="0"/>
              <a:t>сформувати в учнів поняття про етикет, дати знання про правила користування столовими приборами, а також культуру споживання страв, </a:t>
            </a:r>
          </a:p>
          <a:p>
            <a:pPr marL="0" indent="0" eaLnBrk="1" hangingPunct="1"/>
            <a:r>
              <a:rPr lang="uk-UA" smtClean="0"/>
              <a:t>розвивати асоціативне та логічне мислення, формувати практико-орієнтовану пізнавальну діяльність, розвивати навички культури споживання їжі, розвивати уміння концентрувати увагу, пізнавальний інтерес, пам'ять;</a:t>
            </a:r>
            <a:endParaRPr lang="ru-RU" smtClean="0"/>
          </a:p>
          <a:p>
            <a:pPr marL="0" indent="0" eaLnBrk="1" hangingPunct="1"/>
            <a:r>
              <a:rPr lang="uk-UA" smtClean="0"/>
              <a:t> виховувати загальну культуру учнів, ввічливість під час споживання їжі.</a:t>
            </a:r>
          </a:p>
          <a:p>
            <a:pPr marL="0" indent="0" eaLnBrk="1" hangingPunct="1"/>
            <a:r>
              <a:rPr lang="uk-UA" smtClean="0"/>
              <a:t> корегування зорового навантаження, корекція навичок самообслуговування.</a:t>
            </a:r>
            <a:endParaRPr lang="ru-RU" smtClean="0"/>
          </a:p>
          <a:p>
            <a:pPr marL="0" indent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7467600" cy="6284912"/>
          </a:xfrm>
        </p:spPr>
        <p:txBody>
          <a:bodyPr/>
          <a:lstStyle/>
          <a:p>
            <a:pPr eaLnBrk="1" hangingPunct="1"/>
            <a:r>
              <a:rPr lang="uk-UA" smtClean="0"/>
              <a:t>- неввічливо вибирати з порцій, що лежать на тарілці, кращу. Беруть той шматочок, що ближче. Якщо навіть ми захочемо взяти меншу порцію, можуть подумати, що ми вибираємо кращу;</a:t>
            </a:r>
          </a:p>
          <a:p>
            <a:pPr eaLnBrk="1" hangingPunct="1"/>
            <a:r>
              <a:rPr lang="uk-UA" smtClean="0"/>
              <a:t>- не вмочують хліб у соус і не витирають хлібом тарілку; якщо в сільничці немає ложечки, сіль набирають кінчиком свого ножа (ніж при цьому має бути чистим);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789363"/>
            <a:ext cx="3744913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7467600" cy="6284912"/>
          </a:xfrm>
        </p:spPr>
        <p:txBody>
          <a:bodyPr/>
          <a:lstStyle/>
          <a:p>
            <a:pPr eaLnBrk="1" hangingPunct="1"/>
            <a:r>
              <a:rPr lang="uk-UA" smtClean="0"/>
              <a:t>- хліб не ріжуть ножем, а відламують маленькими шматочками від скибки, взятої із хлібниці;</a:t>
            </a:r>
          </a:p>
          <a:p>
            <a:pPr eaLnBrk="1" hangingPunct="1"/>
            <a:r>
              <a:rPr lang="uk-UA" smtClean="0"/>
              <a:t>- закуску (наприклад, шинку) їдять ножем і виделкою, а не кладуть її на хліб, як бутерброд.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924175"/>
            <a:ext cx="45370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67600" cy="6213475"/>
          </a:xfrm>
        </p:spPr>
        <p:txBody>
          <a:bodyPr/>
          <a:lstStyle/>
          <a:p>
            <a:pPr eaLnBrk="1" hangingPunct="1"/>
            <a:r>
              <a:rPr lang="ru-RU" smtClean="0"/>
              <a:t>- яєчню заведено їсти ложечкою або виделкою залежно від її консистенції;</a:t>
            </a:r>
            <a:br>
              <a:rPr lang="ru-RU" smtClean="0"/>
            </a:br>
            <a:endParaRPr lang="ru-RU" smtClean="0"/>
          </a:p>
          <a:p>
            <a:pPr eaLnBrk="1" hangingPunct="1"/>
            <a:r>
              <a:rPr lang="ru-RU" smtClean="0"/>
              <a:t>- супи їдять не нахиляючи тарілку (від себе або до себе). Невеличка кількість супу залишається в тарілці. У сімейній обстановці можна злегка нахилити тарілку від себе. Ні під час їжі, ні після їжі ложку із супу не кладуть на стіл, вона залишається в тарілці;</a:t>
            </a:r>
          </a:p>
          <a:p>
            <a:pPr eaLnBrk="1" hangingPunct="1"/>
            <a:endParaRPr lang="ru-RU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789363"/>
            <a:ext cx="417671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7467600" cy="6213475"/>
          </a:xfrm>
        </p:spPr>
        <p:txBody>
          <a:bodyPr/>
          <a:lstStyle/>
          <a:p>
            <a:pPr eaLnBrk="1" hangingPunct="1"/>
            <a:r>
              <a:rPr lang="ru-RU" smtClean="0"/>
              <a:t>- бульйони, супи, подані в чашках, п'ють, як чай, ложку використовують, коли хочуть виловити грінки, яйце, шматочки м'яса, що плавають у супі. Але якщо суп поданий у чашці з двома вушками, користуються ложкою;</a:t>
            </a:r>
            <a:br>
              <a:rPr lang="ru-RU" smtClean="0"/>
            </a:br>
            <a:endParaRPr lang="ru-RU" smtClean="0"/>
          </a:p>
          <a:p>
            <a:pPr eaLnBrk="1" hangingPunct="1"/>
            <a:r>
              <a:rPr lang="ru-RU" smtClean="0"/>
              <a:t>- курка в бульйоні — одночасно перше і друге, тож спочатку ложкою їдять бульйон, потім — шматочки курки за допомогою виделки та ножа;</a:t>
            </a:r>
            <a:br>
              <a:rPr lang="ru-RU" smtClean="0"/>
            </a:br>
            <a:endParaRPr lang="ru-RU" smtClean="0"/>
          </a:p>
          <a:p>
            <a:pPr eaLnBrk="1" hangingPunct="1"/>
            <a:r>
              <a:rPr lang="ru-RU" smtClean="0"/>
              <a:t>- рибу як у холодному, так і в гарячому вигляді слід їсти виделкою і ножем.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941888"/>
            <a:ext cx="12239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7467600" cy="6284912"/>
          </a:xfrm>
        </p:spPr>
        <p:txBody>
          <a:bodyPr/>
          <a:lstStyle/>
          <a:p>
            <a:pPr eaLnBrk="1" hangingPunct="1"/>
            <a:r>
              <a:rPr lang="uk-UA" smtClean="0"/>
              <a:t>- рибну кісточку, що "заблукала" в роті, непомітно беруть виделкою і кладуть на край тарілки;</a:t>
            </a:r>
          </a:p>
          <a:p>
            <a:pPr eaLnBrk="1" hangingPunct="1"/>
            <a:r>
              <a:rPr lang="uk-UA" smtClean="0"/>
              <a:t>- птицю їдять за допомогою ножа й виделки. Слід змиритися з тим, що неможливо все м'ясо зняти з кісток. Удома можна дозволити собі взяти курячу ніжку в руку;</a:t>
            </a:r>
          </a:p>
          <a:p>
            <a:pPr eaLnBrk="1" hangingPunct="1"/>
            <a:endParaRPr lang="uk-UA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997200"/>
            <a:ext cx="446405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55298" name="preview-image" descr="95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33375"/>
            <a:ext cx="7200900" cy="56165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56322" name="preview-image" descr="1042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7848600" cy="54006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Місце для вмісту 1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7467600" cy="62849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z="3600" b="1" smtClean="0"/>
              <a:t>Гра «Хто перший» </a:t>
            </a:r>
            <a:endParaRPr lang="ru-RU" sz="3600" smtClean="0"/>
          </a:p>
          <a:p>
            <a:pPr marL="0" indent="0" eaLnBrk="1" hangingPunct="1"/>
            <a:r>
              <a:rPr lang="uk-UA" sz="3600" smtClean="0"/>
              <a:t>Як потрібно поводитись за столом?</a:t>
            </a:r>
            <a:endParaRPr lang="ru-RU" sz="3600" smtClean="0"/>
          </a:p>
          <a:p>
            <a:pPr marL="0" indent="0" eaLnBrk="1" hangingPunct="1"/>
            <a:r>
              <a:rPr lang="uk-UA" sz="3600" smtClean="0"/>
              <a:t>Коли ми користуємось ножем і вилкою?</a:t>
            </a:r>
            <a:endParaRPr lang="ru-RU" sz="3600" smtClean="0"/>
          </a:p>
          <a:p>
            <a:pPr marL="0" indent="0" eaLnBrk="1" hangingPunct="1"/>
            <a:endParaRPr lang="ru-RU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357563"/>
            <a:ext cx="37449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404813"/>
            <a:ext cx="7467600" cy="6069012"/>
          </a:xfrm>
        </p:spPr>
        <p:txBody>
          <a:bodyPr/>
          <a:lstStyle/>
          <a:p>
            <a:pPr eaLnBrk="1" hangingPunct="1"/>
            <a:r>
              <a:rPr lang="uk-UA" sz="4000" smtClean="0"/>
              <a:t>Чим сподобався урок?</a:t>
            </a:r>
            <a:endParaRPr lang="ru-RU" sz="4000" smtClean="0"/>
          </a:p>
          <a:p>
            <a:pPr eaLnBrk="1" hangingPunct="1"/>
            <a:r>
              <a:rPr lang="uk-UA" sz="4000" smtClean="0"/>
              <a:t>Які знання нам необхідні в повсякденному житті?</a:t>
            </a:r>
            <a:endParaRPr lang="ru-RU" sz="4000" smtClean="0"/>
          </a:p>
          <a:p>
            <a:pPr eaLnBrk="1" hangingPunct="1"/>
            <a:r>
              <a:rPr lang="uk-UA" sz="4000" smtClean="0"/>
              <a:t>Які висновки ви зробили для себе? </a:t>
            </a:r>
            <a:endParaRPr lang="ru-RU" sz="4000" smtClean="0"/>
          </a:p>
          <a:p>
            <a:pPr eaLnBrk="1" hangingPunct="1"/>
            <a:endParaRPr lang="ru-RU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213100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7467600" cy="6140450"/>
          </a:xfrm>
        </p:spPr>
        <p:txBody>
          <a:bodyPr/>
          <a:lstStyle/>
          <a:p>
            <a:pPr eaLnBrk="1" hangingPunct="1"/>
            <a:endParaRPr lang="uk-UA" sz="3600" smtClean="0"/>
          </a:p>
          <a:p>
            <a:pPr eaLnBrk="1" hangingPunct="1"/>
            <a:r>
              <a:rPr lang="uk-UA" sz="3600" smtClean="0"/>
              <a:t>Меню – це  перелік страв, закусок, десертів, напої, запропоновані гостям </a:t>
            </a:r>
          </a:p>
          <a:p>
            <a:pPr eaLnBrk="1" hangingPunct="1"/>
            <a:r>
              <a:rPr lang="uk-UA" sz="3600" smtClean="0"/>
              <a:t>Сервірування – це мистецтво підготовки столу до приймання їжі.</a:t>
            </a:r>
          </a:p>
          <a:p>
            <a:pPr eaLnBrk="1" hangingPunct="1">
              <a:buFont typeface="Wingdings" pitchFamily="2" charset="2"/>
              <a:buNone/>
            </a:pP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23554" name="Picture 4" descr="&amp;Scy;&amp;tcy;&amp;iukcy;&amp;lcy; &amp;dcy;&amp;lcy;&amp;yacy; &amp;scy;&amp;ncy;&amp;iukcy;&amp;dcy;&amp;acy;&amp;ncy;&amp;kcy;&amp;ucy; &amp;scy;&amp;iecy;&amp;rcy;&amp;vcy;&amp;iukcy;&amp;rcy;&amp;ucy;&amp;yucy;&amp;tcy;&amp;softcy; &amp;mcy;&amp;iukcy;&amp;lcy;&amp;kcy;&amp;ocy;&amp;yucy; &amp;scy;&amp;tcy;&amp;ocy;&amp;lcy;&amp;ocy;&amp;vcy;&amp;ocy;&amp;yucy; &amp;tcy;&amp;acy; &amp;pcy;&amp;icy;&amp;rcy;&amp;iukcy;&amp;zhcy;&amp;kcy;&amp;ocy;&amp;vcy;&amp;ocy;&amp;yucy;&#10;&amp;tcy;&amp;acy;&amp;rcy;&amp;iukcy;&amp;lcy;&amp;kcy;&amp;acy;&amp;mcy;&amp;icy;, &amp;chcy;&amp;acy;&amp;shcy;&amp;kcy;&amp;ocy;&amp;yucy; &amp;dcy;&amp;lcy;&amp;yacy; &amp;gcy;&amp;acy;&amp;rcy;&amp;yacy;&amp;chcy;&amp;ocy;&amp;gcy;&amp;ocy; &amp;ncy;&amp;acy;&amp;pcy;&amp;ocy;&amp;yucy;, &amp;ncy;&amp;ocy;&amp;zhcy;&amp;iecy;&amp;mcy; &amp;tcy;&amp;acy; &amp;vcy;&amp;icy;&amp;dcy;&amp;iecy;&amp;lcy;&amp;kcy;&amp;ocy;&amp;yucy;.&#10;&amp;Scy;&amp;tcy;&amp;ocy;&amp;lcy;&amp;ocy;&amp;vcy;...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08962" cy="61626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835150" y="836613"/>
            <a:ext cx="6089650" cy="581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20482" name="Picture 4" descr="&amp;Dcy;&amp;lcy;&amp;yacy; &amp;scy;&amp;iecy;&amp;rcy;&amp;vcy;&amp;iukcy;&amp;rcy;&amp;ucy;&amp;vcy;&amp;acy;&amp;ncy;&amp;ncy;&amp;yacy; &amp;scy;&amp;vcy;&amp;yacy;&amp;tcy;&amp;kcy;&amp;ocy;&amp;vcy;&amp;ocy;&amp;gcy;&amp;ocy; &amp;scy;&amp;tcy;&amp;ocy;&amp;lcy;&amp;ucy; &amp;vcy;&amp;icy;&amp;kcy;&amp;ocy;&amp;rcy;&amp;icy;&amp;scy;&amp;tcy;&amp;ocy;&amp;vcy;&amp;ucy;&amp;yucy;&amp;tcy;&amp;softcy;&#10;&amp;ncy;&amp;acy;&amp;bcy;&amp;ocy;&amp;rcy;&amp;icy; &amp;pcy;&amp;ocy;&amp;scy;&amp;ucy;&amp;dcy;&amp;ucy;, &amp;yacy;&amp;kcy;&amp;iukcy; &amp;ncy;&amp;acy;&amp;zcy;&amp;icy;&amp;vcy;&amp;acy;&amp;yucy;&amp;tcy;&amp;softcy; &amp;scy;&amp;iecy;&amp;rcy;&amp;vcy;&amp;iukcy;&amp;zcy;&amp;icy;:&#10; &amp;scy;&amp;tcy;&amp;ocy;&amp;lcy;&amp;ocy;&amp;vcy;&amp;iukcy;;&#10;&amp;chcy;&amp;acy;&amp;jcy;&amp;ncy;&amp;iukcy; ;&#10;&amp;kcy;&amp;acy;&amp;vcy;&amp;ocy;&amp;vcy;&amp;iukcy;.&#10;&#10; 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353425" cy="62722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63713" y="836613"/>
            <a:ext cx="6161087" cy="581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21506" name="Picture 4" descr="&amp;Scy;&amp;tcy;&amp;ocy;&amp;lcy;&amp;ocy;&amp;vcy;&amp;iukcy; &amp;pcy;&amp;rcy;&amp;icy;&amp;bcy;&amp;ocy;&amp;rcy;&amp;icy; &amp;pcy;&amp;ocy;&amp;dcy;&amp;iukcy;&amp;lcy;&amp;yacy;&amp;yucy;&amp;tcy;&amp;softcy; &amp;ncy;&amp;acy; &amp;ocy;&amp;scy;&amp;ncy;&amp;ocy;&amp;vcy;&amp;ncy;&amp;iukcy; &amp;iukcy; &amp;dcy;&amp;ocy;&amp;pcy;&amp;ocy;&amp;mcy;&amp;iukcy;&amp;zhcy;&amp;ncy;&amp;iukcy;.&#10;&amp;Ocy;&amp;scy;&amp;ncy;&amp;ocy;&amp;vcy;&amp;ncy;&amp;iukcy; &amp;pcy;&amp;rcy;&amp;icy;&amp;bcy;&amp;ocy;&amp;rcy;&amp;icy; &amp;pcy;&amp;rcy;&amp;icy;&amp;zcy;&amp;ncy;&amp;acy;&amp;chcy;&amp;iecy;&amp;ncy;&amp;iukcy; &amp;dcy;&amp;lcy;&amp;yacy; &amp;iukcy;&amp;ncy;&amp;dcy;&amp;icy;&amp;vcy;&amp;iukcy;&amp;dcy;&amp;ucy;&amp;acy;&amp;lcy;&amp;softcy;&amp;ncy;&amp;ocy;&amp;gcy;&amp;ocy; &amp;kcy;&amp;ocy;&amp;rcy;&amp;icy;&amp;scy;&amp;tcy;&amp;ucy;&amp;vcy;&amp;acy;&amp;ncy;&amp;ncy;&amp;yacy;, &amp;ncy;&amp;icy;&amp;mcy;&amp;icy;&#10;&amp;yicy;&amp;dcy;&amp;yacy;&amp;tcy;&amp;softcy;....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135938" cy="61087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22530" name="Picture 4" descr="&amp;Pcy;&amp;rcy;&amp;acy;&amp;vcy;&amp;icy;&amp;lcy;&amp;acy; &amp;kcy;&amp;ocy;&amp;rcy;&amp;icy;&amp;scy;&amp;tcy;&amp;ucy;&amp;vcy;&amp;acy;&amp;ncy;&amp;ncy;&amp;yacy; &amp;scy;&amp;tcy;&amp;ocy;&amp;lcy;&amp;ocy;&amp;vcy;&amp;icy;&amp;mcy;&amp;icy; &amp;pcy;&amp;rcy;&amp;icy;&amp;bcy;&amp;ocy;&amp;rcy;&amp;acy;&amp;mcy;&amp;icy;&#10;&#10; 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135937" cy="6108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25602" name="Picture 4" descr="&amp;Kcy;&amp;ocy;&amp;ncy;&amp;vcy;&amp;iecy;&amp;rcy;&amp;tcy; &amp;dcy;&amp;lcy;&amp;yacy; &amp;pcy;&amp;rcy;&amp;icy;&amp;bcy;&amp;ocy;&amp;rcy;&amp;iukcy;&amp;vcy;&#10;&#10; 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3375"/>
            <a:ext cx="8064500" cy="6054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uk-UA" cap="none" smtClean="0"/>
          </a:p>
        </p:txBody>
      </p:sp>
      <p:pic>
        <p:nvPicPr>
          <p:cNvPr id="24578" name="Picture 4" descr="&amp;Pcy;&amp;rcy;&amp;acy;&amp;kcy;&amp;tcy;&amp;icy;&amp;chcy;&amp;ncy;&amp;acy; &amp;rcy;&amp;ocy;&amp;bcy;&amp;ocy;&amp;tcy;&amp;acy;.&#10;&amp;Scy;&amp;iecy;&amp;rcy;&amp;vcy;&amp;iukcy;&amp;rcy;&amp;ucy;&amp;vcy;&amp;acy;&amp;ncy;&amp;ncy;&amp;yacy; &amp;scy;&amp;tcy;&amp;ocy;&amp;lcy;&amp;acy; &amp;dcy;&amp;ocy; &amp;scy;&amp;ncy;&amp;iukcy;&amp;dcy;&amp;acy;&amp;ncy;&amp;kcy;&amp;ucy;.&#10;&#10; 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135937" cy="61087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ишукана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541</Words>
  <Application>Microsoft Office PowerPoint</Application>
  <PresentationFormat>Экран (4:3)</PresentationFormat>
  <Paragraphs>59</Paragraphs>
  <Slides>28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Century Schoolbook</vt:lpstr>
      <vt:lpstr>Wingdings</vt:lpstr>
      <vt:lpstr>Wingdings 2</vt:lpstr>
      <vt:lpstr>Calibri</vt:lpstr>
      <vt:lpstr>Вишукана</vt:lpstr>
      <vt:lpstr>Вишукана</vt:lpstr>
      <vt:lpstr>Вишукана</vt:lpstr>
      <vt:lpstr>Вишукана</vt:lpstr>
      <vt:lpstr>Вишукана</vt:lpstr>
      <vt:lpstr>Вишукана</vt:lpstr>
      <vt:lpstr>Вишукана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Правильність розставляння столових приборів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BEST</dc:creator>
  <cp:lastModifiedBy>тарас</cp:lastModifiedBy>
  <cp:revision>9</cp:revision>
  <dcterms:created xsi:type="dcterms:W3CDTF">2013-11-01T20:12:28Z</dcterms:created>
  <dcterms:modified xsi:type="dcterms:W3CDTF">2015-12-07T17:31:16Z</dcterms:modified>
</cp:coreProperties>
</file>